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11/19/19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11/19/19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11/19/19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11/19/19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11/19/19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11/19/19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11/19/19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11/19/19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11/19/19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11/19/19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11/19/19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11/19/19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11/19/19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11/19/19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11/19/19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11/19/19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11/19/19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11/19/19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7EEF3-5FF1-584A-965D-0027C2147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WELCOME TO 8</a:t>
            </a:r>
            <a:r>
              <a:rPr lang="en-US" baseline="30000" dirty="0"/>
              <a:t>th</a:t>
            </a:r>
            <a:r>
              <a:rPr lang="en-US" dirty="0"/>
              <a:t> GRADE Social studies!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7B64A7-8121-5942-BCF3-03C7620A6B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Mr. Donnelly’s Class</a:t>
            </a:r>
          </a:p>
        </p:txBody>
      </p:sp>
    </p:spTree>
    <p:extLst>
      <p:ext uri="{BB962C8B-B14F-4D97-AF65-F5344CB8AC3E}">
        <p14:creationId xmlns:p14="http://schemas.microsoft.com/office/powerpoint/2010/main" val="140251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2E81E-03C7-7746-8CF5-85530C34A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Morning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2B513-9AA7-6847-A074-F97362DE15D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Come in, greet your teacher and classmates</a:t>
            </a:r>
          </a:p>
          <a:p>
            <a:r>
              <a:rPr lang="en-US" dirty="0"/>
              <a:t>Turn in assignments in assignment bin if needed.</a:t>
            </a:r>
          </a:p>
          <a:p>
            <a:r>
              <a:rPr lang="en-US" dirty="0"/>
              <a:t>Find a seat of your choosing.</a:t>
            </a:r>
          </a:p>
          <a:p>
            <a:r>
              <a:rPr lang="en-US" dirty="0"/>
              <a:t>Sharpen pencils before the morning bell work.</a:t>
            </a:r>
          </a:p>
          <a:p>
            <a:r>
              <a:rPr lang="en-US" dirty="0"/>
              <a:t>Start the morning bell work.</a:t>
            </a:r>
          </a:p>
          <a:p>
            <a:r>
              <a:rPr lang="en-US" dirty="0"/>
              <a:t>Be prepared to discuss your bell work answers with the class.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009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362A9-EE71-CA4E-B661-2DE1AC16D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Classroom conduct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C5042-068F-F142-90EB-C62B5D12B4E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No talking when the teacher is giving instructions </a:t>
            </a:r>
          </a:p>
          <a:p>
            <a:r>
              <a:rPr lang="en-US" dirty="0"/>
              <a:t>Raise your hand if you need to talk or ask a question during the lesson.</a:t>
            </a:r>
          </a:p>
          <a:p>
            <a:r>
              <a:rPr lang="en-US" dirty="0"/>
              <a:t>Treat others with respect as you would want to be respected too.</a:t>
            </a:r>
          </a:p>
          <a:p>
            <a:r>
              <a:rPr lang="en-US" dirty="0"/>
              <a:t>Stay on task during independent or group activities.</a:t>
            </a:r>
          </a:p>
          <a:p>
            <a:r>
              <a:rPr lang="en-US" dirty="0"/>
              <a:t>Be prepared for class (pencils, pens, paper, journal, etc.)</a:t>
            </a:r>
          </a:p>
        </p:txBody>
      </p:sp>
    </p:spTree>
    <p:extLst>
      <p:ext uri="{BB962C8B-B14F-4D97-AF65-F5344CB8AC3E}">
        <p14:creationId xmlns:p14="http://schemas.microsoft.com/office/powerpoint/2010/main" val="407579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5F914-890C-C540-8078-3A975C8C9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64151-3A98-794B-A235-3B9C32B0D19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In order to use the restroom, students will need to give me a restroom pass.</a:t>
            </a:r>
          </a:p>
          <a:p>
            <a:r>
              <a:rPr lang="en-US" dirty="0"/>
              <a:t>Restroom passes will be handed out at the beginning of every 6 weeks (12 total per student).</a:t>
            </a:r>
          </a:p>
          <a:p>
            <a:r>
              <a:rPr lang="en-US" dirty="0"/>
              <a:t>Once passes are used up, you may not use the restroom during class. Use wisely!!!</a:t>
            </a:r>
          </a:p>
          <a:p>
            <a:r>
              <a:rPr lang="en-US" dirty="0"/>
              <a:t>If you need to use restroom after passes are all used up, it will be a verbal warning.</a:t>
            </a:r>
          </a:p>
          <a:p>
            <a:r>
              <a:rPr lang="en-US" dirty="0"/>
              <a:t>Passes can be redeemed at the end of the 6 weeks for extra points on exam or making up a missed assignment.</a:t>
            </a:r>
          </a:p>
        </p:txBody>
      </p:sp>
    </p:spTree>
    <p:extLst>
      <p:ext uri="{BB962C8B-B14F-4D97-AF65-F5344CB8AC3E}">
        <p14:creationId xmlns:p14="http://schemas.microsoft.com/office/powerpoint/2010/main" val="3729795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0BE47-F262-D843-B6A4-318B28113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E9C5B-97DB-8B4C-A61B-061B95F660E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Homework will be assigned if an independent activity is not finished during class time.</a:t>
            </a:r>
          </a:p>
          <a:p>
            <a:r>
              <a:rPr lang="en-US" dirty="0"/>
              <a:t>Students will need to turn in homework in the homework bin in the proper slot (labeled by class periods).</a:t>
            </a:r>
          </a:p>
          <a:p>
            <a:r>
              <a:rPr lang="en-US" dirty="0"/>
              <a:t>For each day an assignment is late, it will be 10 points off the final grade. After three days, I will not accept the assignment and will result in a 0.</a:t>
            </a:r>
          </a:p>
          <a:p>
            <a:r>
              <a:rPr lang="en-US" dirty="0"/>
              <a:t>Extra credit assignments will be available as an opportunity for missed assignments or extra points on a test/quiz.</a:t>
            </a:r>
          </a:p>
        </p:txBody>
      </p:sp>
    </p:spTree>
    <p:extLst>
      <p:ext uri="{BB962C8B-B14F-4D97-AF65-F5344CB8AC3E}">
        <p14:creationId xmlns:p14="http://schemas.microsoft.com/office/powerpoint/2010/main" val="2623842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C8C01-C5BC-6240-92F2-FD7C1DF52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 needed for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4B0F3-92E4-274C-B7D9-6C6B21D339B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Pencils/pens/colored pencils</a:t>
            </a:r>
          </a:p>
          <a:p>
            <a:r>
              <a:rPr lang="en-US" dirty="0"/>
              <a:t>Notebooks</a:t>
            </a:r>
          </a:p>
          <a:p>
            <a:r>
              <a:rPr lang="en-US" dirty="0"/>
              <a:t>Journals</a:t>
            </a:r>
          </a:p>
          <a:p>
            <a:r>
              <a:rPr lang="en-US" dirty="0"/>
              <a:t>Paper</a:t>
            </a:r>
          </a:p>
          <a:p>
            <a:r>
              <a:rPr lang="en-US" dirty="0"/>
              <a:t>Textbook (will be assigned at the beginning of the school year).</a:t>
            </a:r>
          </a:p>
        </p:txBody>
      </p:sp>
    </p:spTree>
    <p:extLst>
      <p:ext uri="{BB962C8B-B14F-4D97-AF65-F5344CB8AC3E}">
        <p14:creationId xmlns:p14="http://schemas.microsoft.com/office/powerpoint/2010/main" val="3887198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E8B97-4FD7-DE41-AEEC-F19BADBB9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Lets have a fun school year!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207EB1-6BF0-4543-BACB-E2735BA78DC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94778" y="2005384"/>
            <a:ext cx="2373079" cy="3311525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B503F5-F46D-BE4C-B2AD-904A0F90B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158" y="2005384"/>
            <a:ext cx="2374900" cy="33115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8DA1AE-4B91-B54A-B981-E9DA1A7661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8779" y="2005383"/>
            <a:ext cx="3505200" cy="331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1684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350</Words>
  <Application>Microsoft Macintosh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Impact</vt:lpstr>
      <vt:lpstr>Main Event</vt:lpstr>
      <vt:lpstr>WELCOME TO 8th GRADE Social studies!</vt:lpstr>
      <vt:lpstr>Morning Procedures</vt:lpstr>
      <vt:lpstr>Classroom conduct</vt:lpstr>
      <vt:lpstr>Restroom</vt:lpstr>
      <vt:lpstr>homework</vt:lpstr>
      <vt:lpstr>Materials needed for class</vt:lpstr>
      <vt:lpstr>Lets have a fun school year!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8th GRADE Social studies!</dc:title>
  <dc:creator>Jordan Donnelly</dc:creator>
  <cp:lastModifiedBy>Jordan Donnelly</cp:lastModifiedBy>
  <cp:revision>4</cp:revision>
  <dcterms:created xsi:type="dcterms:W3CDTF">2019-11-19T19:01:00Z</dcterms:created>
  <dcterms:modified xsi:type="dcterms:W3CDTF">2019-11-19T19:38:22Z</dcterms:modified>
</cp:coreProperties>
</file>